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521" r:id="rId3"/>
    <p:sldId id="473" r:id="rId4"/>
    <p:sldId id="474" r:id="rId5"/>
    <p:sldId id="475" r:id="rId6"/>
    <p:sldId id="476" r:id="rId7"/>
    <p:sldId id="467" r:id="rId8"/>
    <p:sldId id="432" r:id="rId9"/>
    <p:sldId id="433" r:id="rId10"/>
    <p:sldId id="434" r:id="rId11"/>
    <p:sldId id="435" r:id="rId12"/>
    <p:sldId id="436" r:id="rId13"/>
    <p:sldId id="437" r:id="rId14"/>
    <p:sldId id="532" r:id="rId15"/>
    <p:sldId id="440" r:id="rId16"/>
    <p:sldId id="441" r:id="rId17"/>
    <p:sldId id="445" r:id="rId18"/>
    <p:sldId id="447" r:id="rId19"/>
    <p:sldId id="485" r:id="rId20"/>
    <p:sldId id="486" r:id="rId21"/>
    <p:sldId id="487" r:id="rId22"/>
    <p:sldId id="488" r:id="rId23"/>
    <p:sldId id="489" r:id="rId24"/>
    <p:sldId id="522" r:id="rId25"/>
    <p:sldId id="490" r:id="rId26"/>
    <p:sldId id="523" r:id="rId27"/>
    <p:sldId id="499" r:id="rId28"/>
    <p:sldId id="524" r:id="rId29"/>
    <p:sldId id="278" r:id="rId30"/>
    <p:sldId id="329" r:id="rId31"/>
    <p:sldId id="463" r:id="rId32"/>
    <p:sldId id="464" r:id="rId33"/>
    <p:sldId id="465" r:id="rId34"/>
    <p:sldId id="466" r:id="rId35"/>
    <p:sldId id="417" r:id="rId36"/>
    <p:sldId id="418" r:id="rId37"/>
    <p:sldId id="481" r:id="rId38"/>
    <p:sldId id="288" r:id="rId39"/>
    <p:sldId id="492" r:id="rId40"/>
    <p:sldId id="289" r:id="rId41"/>
    <p:sldId id="290" r:id="rId42"/>
    <p:sldId id="299" r:id="rId43"/>
    <p:sldId id="292" r:id="rId44"/>
    <p:sldId id="293" r:id="rId45"/>
    <p:sldId id="294" r:id="rId46"/>
    <p:sldId id="295" r:id="rId47"/>
    <p:sldId id="423" r:id="rId48"/>
    <p:sldId id="297" r:id="rId49"/>
    <p:sldId id="49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9900FF"/>
    <a:srgbClr val="99CC00"/>
    <a:srgbClr val="FF00FF"/>
    <a:srgbClr val="FF99CC"/>
    <a:srgbClr val="800000"/>
    <a:srgbClr val="FFFF00"/>
    <a:srgbClr val="0033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3311-C5BC-46CC-96B3-1BCAFB85645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B2E6-15D8-47DF-B9D5-61452D64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B2E6-15D8-47DF-B9D5-61452D640E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08/12/2010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69159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23888"/>
            <a:r>
              <a:rPr 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Cooper Black" pitchFamily="18" charset="0"/>
              </a:rPr>
              <a:t>HARAPAN DAN CABARAN</a:t>
            </a:r>
            <a:endParaRPr lang="en-US" sz="4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038600"/>
            <a:ext cx="4800600" cy="646331"/>
          </a:xfrm>
          <a:prstGeom prst="rect">
            <a:avLst/>
          </a:prstGeom>
          <a:gradFill flip="none" rotWithShape="1">
            <a:gsLst>
              <a:gs pos="95000">
                <a:schemeClr val="bg1">
                  <a:shade val="30000"/>
                  <a:satMod val="115000"/>
                  <a:alpha val="14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188913"/>
            <a:r>
              <a:rPr lang="en-US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4 MUHARRAM, 14321 / 10 DISEMBER, 2010</a:t>
            </a:r>
          </a:p>
          <a:p>
            <a:pPr marL="188913"/>
            <a:r>
              <a:rPr lang="en-US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haroni" pitchFamily="2" charset="-79"/>
              </a:rPr>
              <a:t>http ://e-khutbah.terengganu.gov.my</a:t>
            </a:r>
            <a:endParaRPr lang="en-US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278559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9559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23888"/>
            <a:r>
              <a:rPr lang="en-US" sz="4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TAHUN BARU 1432 HIJRAH :</a:t>
            </a:r>
            <a:endParaRPr lang="en-US" sz="44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14" y="31498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Disebalik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kesyukuran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ingatilah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1" y="2590799"/>
            <a:ext cx="7962010" cy="1107375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Dugaan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cabaran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ditempuhi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sabahat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dijadikan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iktibar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8325" y="3850575"/>
            <a:ext cx="8043255" cy="14478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selami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berteraskan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usaha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gigih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kesungguhan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228602" y="2743200"/>
            <a:ext cx="9906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90901" y="5526975"/>
            <a:ext cx="8048299" cy="9906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bukannya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menanti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keramat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tongkat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sakti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38101" y="4269675"/>
            <a:ext cx="12192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200000">
            <a:off x="172689" y="5735287"/>
            <a:ext cx="1102425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 rot="2093748">
            <a:off x="5968690" y="1303340"/>
            <a:ext cx="1862942" cy="1249981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371600"/>
            <a:ext cx="5943600" cy="8382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Peristiwa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14" y="13811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Anfal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74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267200"/>
            <a:ext cx="9144000" cy="2308324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berjihad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berjihad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tempat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kediaman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pertolongan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Muhajirin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benar-benar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memperolehi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keampunan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rezeki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وَالَّذِينَ آمَنُواْ وَهَاجَرُواْ وَجَاهَدُواْ فِي سَبِيلِ اللّهِ وَالَّذِينَ آوَواْ وَّنَصَرُواْ أُولَـئِكَ هُمُ الْمُؤْمِنُونَ حَقًّا لَّهُم مَّغْفِرَةٌ وَرِزْقٌ كَرِيمٌ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514" y="314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Huraian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752600"/>
            <a:ext cx="8458200" cy="1371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Peristiwa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-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Ansar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menerima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saudara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seIslam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Mekah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Muhajirin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810000"/>
            <a:ext cx="8458200" cy="1752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Janji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13037168" flipH="1">
            <a:off x="15184" y="2430025"/>
            <a:ext cx="1284527" cy="727631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3037168" flipH="1">
            <a:off x="-139468" y="4658124"/>
            <a:ext cx="1284527" cy="727631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514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Ganjaran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Syurga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Kemuliaan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2200" y="1905000"/>
            <a:ext cx="6629400" cy="1371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Sanggup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berpindah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negeri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asing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kekayaan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0" y="4495800"/>
            <a:ext cx="6705600" cy="1828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Sanggup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korbankan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kedudukan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tetamu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rot="13037168" flipH="1">
            <a:off x="1689332" y="2372124"/>
            <a:ext cx="1284527" cy="727631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2514600" cy="990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Muhajirin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Curved Down Arrow 15"/>
          <p:cNvSpPr/>
          <p:nvPr/>
        </p:nvSpPr>
        <p:spPr>
          <a:xfrm rot="13037168" flipH="1">
            <a:off x="1232132" y="4962924"/>
            <a:ext cx="1284527" cy="727631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3886200"/>
            <a:ext cx="2514600" cy="990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Ansar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4" y="314980"/>
            <a:ext cx="8977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Iktibar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peristiwa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Hijrah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4191000"/>
            <a:ext cx="7848600" cy="1676400"/>
          </a:xfrm>
          <a:prstGeom prst="roundRect">
            <a:avLst>
              <a:gd name="adj" fmla="val 484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menegakkan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berasaskan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ubudiyah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mutlak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 rot="3162832">
            <a:off x="7256119" y="2993168"/>
            <a:ext cx="1681395" cy="1352134"/>
          </a:xfrm>
          <a:prstGeom prst="curvedDownArrow">
            <a:avLst>
              <a:gd name="adj1" fmla="val 25000"/>
              <a:gd name="adj2" fmla="val 50000"/>
              <a:gd name="adj3" fmla="val 401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362200"/>
            <a:ext cx="7467600" cy="1295400"/>
          </a:xfrm>
          <a:prstGeom prst="roundRect">
            <a:avLst>
              <a:gd name="adj" fmla="val 4845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Penghijrahan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dilakukan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8988795">
            <a:off x="388725" y="3034406"/>
            <a:ext cx="685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penghijrahan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1447800"/>
            <a:ext cx="8305800" cy="1295400"/>
          </a:xfrm>
          <a:prstGeom prst="roundRect">
            <a:avLst>
              <a:gd name="adj" fmla="val 4845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meletakkan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Islam </a:t>
            </a:r>
          </a:p>
          <a:p>
            <a:pPr algn="ctr"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teras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630767">
            <a:off x="106740" y="1526132"/>
            <a:ext cx="685800" cy="86463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7199" y="3352800"/>
            <a:ext cx="8305800" cy="1752600"/>
          </a:xfrm>
          <a:prstGeom prst="roundRect">
            <a:avLst>
              <a:gd name="adj" fmla="val 4845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mewujudkan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sistem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pengurusan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perekonomian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diplomatik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lain-lain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sistem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berteraskan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20630767">
            <a:off x="103790" y="3431551"/>
            <a:ext cx="685800" cy="84343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Ghazali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371600"/>
            <a:ext cx="6096000" cy="914400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Kitab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Iqtisad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 I-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tiqad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4038600"/>
            <a:ext cx="7467600" cy="2438400"/>
          </a:xfrm>
          <a:prstGeom prst="roundRect">
            <a:avLst>
              <a:gd name="adj" fmla="val 597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“Agama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sedangkan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siasah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penjaganya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(agama).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Sesuatu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asasnya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runtuh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sesuatu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penjaga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hilang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600" i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 rot="20703558">
            <a:off x="7696529" y="2727414"/>
            <a:ext cx="1281989" cy="1694738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2514600"/>
            <a:ext cx="7315200" cy="1066800"/>
          </a:xfrm>
          <a:prstGeom prst="roundRect">
            <a:avLst>
              <a:gd name="adj" fmla="val 5972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Kepentingan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sistem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politik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2590800"/>
            <a:ext cx="685800" cy="838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3810000"/>
            <a:ext cx="8382000" cy="7620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tegakkan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Islam.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362200"/>
            <a:ext cx="3581400" cy="9906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Sirah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371600"/>
            <a:ext cx="838200" cy="7620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1)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3314700" y="3162300"/>
            <a:ext cx="685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1295400"/>
            <a:ext cx="7620000" cy="878775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MENEGAKKAN AGAMA ISLAM DI MUKA BUMI INI</a:t>
            </a:r>
            <a:endParaRPr lang="en-US" sz="2600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4724400"/>
            <a:ext cx="8382000" cy="7620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digeruni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kawan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lawan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" y="5638800"/>
            <a:ext cx="8382000" cy="8382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–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menawan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daerah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Khandak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Tabut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Mu’tah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524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Tokoh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ulama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–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Syeikh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Arif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Abu Aid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mengulas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tugasan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sebuah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negara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590800"/>
            <a:ext cx="8382000" cy="6096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ummah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483425"/>
            <a:ext cx="3581400" cy="802575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Sirah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492825"/>
            <a:ext cx="838200" cy="7620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2)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429000" y="1752600"/>
            <a:ext cx="685800" cy="990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533400"/>
            <a:ext cx="7696200" cy="7620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 KEKUATAN DALAMAN UMMAH</a:t>
            </a:r>
            <a:endParaRPr lang="en-US" sz="2600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505200"/>
            <a:ext cx="8382000" cy="8382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hebat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bidang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keilmuan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ketenteraan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ekonomi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572000"/>
            <a:ext cx="8382000" cy="17526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Lahirnya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pakar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agama,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ketentearaan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bidang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Ibnu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Abbas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Sa’ad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bin Abu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Waqqas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Abdullah bin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Saad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lain-lain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bidang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590800"/>
            <a:ext cx="8610600" cy="9144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sudut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spritual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483425"/>
            <a:ext cx="3581400" cy="802575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Sirah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492825"/>
            <a:ext cx="838200" cy="7620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3)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3429000" y="1752600"/>
            <a:ext cx="685800" cy="990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43000" y="533400"/>
            <a:ext cx="7696200" cy="7620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 KEKUATAN LUARAN NEGARA</a:t>
            </a:r>
            <a:endParaRPr lang="en-US" sz="2600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3657600"/>
            <a:ext cx="8610600" cy="13716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digeruni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tentera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iedologi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yang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saksama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5257800"/>
            <a:ext cx="8610600" cy="1371600"/>
          </a:xfrm>
          <a:prstGeom prst="roundRect">
            <a:avLst>
              <a:gd name="adj" fmla="val 8442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Musuh-musuh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tekad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menghancurkan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gagal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meninggalkan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kesan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psikologi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mendalam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5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64" y="31498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Alhamdulillah…..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ilahi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1295400"/>
            <a:ext cx="7848600" cy="914400"/>
          </a:xfrm>
          <a:prstGeom prst="roundRect">
            <a:avLst>
              <a:gd name="adj" fmla="val 1278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Malaysia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5029200"/>
            <a:ext cx="8382000" cy="1524000"/>
          </a:xfrm>
          <a:prstGeom prst="roundRect">
            <a:avLst>
              <a:gd name="adj" fmla="val 1872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Perlembagaan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Negara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menyatakan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Persekutuan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 (11).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3886200"/>
            <a:ext cx="8382000" cy="990600"/>
          </a:xfrm>
          <a:prstGeom prst="roundRect">
            <a:avLst>
              <a:gd name="adj" fmla="val 3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mendaulatkan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Islam.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 rot="17637834">
            <a:off x="4672713" y="2038049"/>
            <a:ext cx="1121442" cy="2116632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2590800"/>
            <a:ext cx="3886200" cy="990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31/8/1957</a:t>
            </a:r>
            <a:endParaRPr lang="en-US" sz="27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524000" y="2248441"/>
            <a:ext cx="1219200" cy="570959"/>
          </a:xfrm>
          <a:prstGeom prst="downArrow">
            <a:avLst>
              <a:gd name="adj1" fmla="val 50000"/>
              <a:gd name="adj2" fmla="val 5974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29625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Peruntukan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Perlembagaan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2286000"/>
            <a:ext cx="5410200" cy="22860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mempertahankan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kelangsungan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(survival)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kedaulatan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3676054" flipV="1">
            <a:off x="2419112" y="1054967"/>
            <a:ext cx="1408653" cy="2006801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7742204" flipH="1" flipV="1">
            <a:off x="2329140" y="3355141"/>
            <a:ext cx="1456884" cy="2450733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667000"/>
            <a:ext cx="2819400" cy="12954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</a:p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Malaysia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314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Sejak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Tarikh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Kemerdekaan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295400"/>
            <a:ext cx="7467600" cy="9906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Usaha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memartabatkan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diteruskan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514600"/>
            <a:ext cx="8534400" cy="9906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Sejak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1957,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disiplin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733800"/>
            <a:ext cx="8534400" cy="13716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Allaharyam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Abdul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Razak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menubuhkan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Jabatan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Fakulti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Pengajian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spt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Universiti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Malaya.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257800"/>
            <a:ext cx="8458200" cy="12954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Sejak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1970an,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graduan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universiti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Timur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Tengah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pengiktirafan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setaraf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graduan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bidang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lain.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memantapkan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kedudukan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semua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bidang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kepakaran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667000"/>
            <a:ext cx="6858000" cy="10668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Bahasa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dijadikan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Bahasa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Pengantar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0" y="4191000"/>
            <a:ext cx="6858000" cy="15240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langkah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awal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mencungkil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bakat-bakat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kepakaran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17923946">
            <a:off x="361713" y="3525560"/>
            <a:ext cx="1408653" cy="2006801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7923946">
            <a:off x="514113" y="2077759"/>
            <a:ext cx="1408653" cy="2006801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371600"/>
            <a:ext cx="7620000" cy="10668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1970an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ditubuhkan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Universiti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Kebangsaan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Malaysia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Penghayatan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semakin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terserlah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048000"/>
            <a:ext cx="8001000" cy="1066800"/>
          </a:xfrm>
          <a:prstGeom prst="roundRect">
            <a:avLst>
              <a:gd name="adj" fmla="val 6985"/>
            </a:avLst>
          </a:prstGeom>
          <a:solidFill>
            <a:srgbClr val="FF99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Diperkenalkan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konsep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Penerapan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Nilai-nilai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1982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524000"/>
            <a:ext cx="6553200" cy="1066800"/>
          </a:xfrm>
          <a:prstGeom prst="roundRect">
            <a:avLst>
              <a:gd name="adj" fmla="val 1396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267200"/>
            <a:ext cx="8001000" cy="1371600"/>
          </a:xfrm>
          <a:prstGeom prst="roundRect">
            <a:avLst>
              <a:gd name="adj" fmla="val 6985"/>
            </a:avLst>
          </a:prstGeom>
          <a:solidFill>
            <a:srgbClr val="FF99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Kejayaannya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mewujudkan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institut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kewangan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ekonomi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peringkat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nasional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antarabangsa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5791200"/>
            <a:ext cx="8001000" cy="838200"/>
          </a:xfrm>
          <a:prstGeom prst="roundRect">
            <a:avLst>
              <a:gd name="adj" fmla="val 6985"/>
            </a:avLst>
          </a:prstGeom>
          <a:solidFill>
            <a:srgbClr val="FF99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Tertubuhnya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Bank Islam, UIA, USM,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sistem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perbankan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2514600"/>
            <a:ext cx="2819400" cy="685800"/>
          </a:xfrm>
          <a:prstGeom prst="downArrow">
            <a:avLst>
              <a:gd name="adj1" fmla="val 50000"/>
              <a:gd name="adj2" fmla="val 5974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Khatib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447800"/>
            <a:ext cx="8229600" cy="12954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9213"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Insaf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sedarlah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cita-cita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ingin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menjatuhkan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124200"/>
            <a:ext cx="8305800" cy="1447800"/>
          </a:xfrm>
          <a:prstGeom prst="roundRect">
            <a:avLst>
              <a:gd name="adj" fmla="val 6985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berani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menuntut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sepatutnya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dipersoalkan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4876800"/>
            <a:ext cx="8305800" cy="14478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bersatu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tenaga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mempertahankan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warisan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38212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095625"/>
            <a:ext cx="938212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938212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Baqarah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120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458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وَلَن تَرْضَى عَنكَ الْيَهُودُ وَلاَ النَّصَارَى حَتَّى تَتَّبِعَ مِلَّتَهُمْ قُلْ إِنَّ هُدَى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هُوَ الْهُدَى وَلَئِنِ اتَّبَعْتَ أَهْوَاءهُم بَعْدَ الَّذِي جَاءكَ مِنَ الْعِلْمِ مَا لَكَ مِنَ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مِن وَلِيٍّ وَلاَ نَصِيرٍ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911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Yahudi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Nasrani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sekali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-kali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bersetuju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Muhammad)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sehingga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menurut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ugama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terpesong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).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Katakanlah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: 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petunjuk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ugama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petunjuk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 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menurut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kehendak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hawa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nafsu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sesudah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datangnya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pengetahuan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tentang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kebenaran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tiadalah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peroleh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sesuatu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pun)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dapat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mengawal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pertolongan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78340"/>
            <a:ext cx="9144000" cy="1569660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لاَّ إِلَهَ إِلاَّ اللهُ وَحْدَهُ لاَ شَرِيْكَ لَهُ، وَأَشْهَدُ أَنَّ مُحَمَّدًا عَبْدُهُ وَرَسُوْلُهُ أَرْسَلَهُ رَحْمَةً لِلْعَالَمِيْنَ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80808"/>
            <a:ext cx="8643998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Allah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mengutuskanNya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62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04948"/>
            <a:ext cx="9144000" cy="2215991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1605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8608"/>
            <a:ext cx="9144000" cy="156966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أَن لاَّ إِلَهَ إِلاَّ اللهُ وَحْدَهُ لاَ شَرِيْكَ لَهُ، وَأَشْهَدُ أَنَّ مُحَمَّدًا عَبْدُهُ وَرَسُوْلُهُ أَرْسَلَهُ لِكَآفَّةِ النَّاسِ أَجْمَعِيْنَ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010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33800"/>
            <a:ext cx="8643998" cy="310854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Allah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mengutuskannya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ummat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40" y="1219200"/>
            <a:ext cx="8572560" cy="258532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سَيِّدِنَا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وَصَحْبِهِ أَجْمَعِيْنَ، وَمَنْ تَبِعَهُمْ بِإِحْسَانٍ ِإلَى يَوْمِ الدِّيْنِ.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7786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646944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أَيُّهَا الْمُؤْمِنُوْنَ،اتَّقُوْا اللهَ، وَأُوْصِيْكُمْ وَإِيَّايَ بِتَقْوَى اللهِ، فَقَدْ فَازَ الْمُتَّقُوْنَ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49231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 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2860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457200" y="4724400"/>
            <a:ext cx="7515252" cy="12192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berbahagialah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rot="4819279">
            <a:off x="6431399" y="4068468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914400" y="3124200"/>
            <a:ext cx="75438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rot="19049395" flipH="1">
            <a:off x="321468" y="1901889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38400" y="1295400"/>
            <a:ext cx="6172200" cy="137160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allah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10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Iktibar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Pengajaran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00" y="1676400"/>
            <a:ext cx="8686800" cy="1752600"/>
          </a:xfrm>
          <a:prstGeom prst="roundRect">
            <a:avLst>
              <a:gd name="adj" fmla="val 37672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Hijrah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dimaksudkan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taghyir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perubahan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kehendak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rasulNya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962400"/>
            <a:ext cx="8686800" cy="1371600"/>
          </a:xfrm>
          <a:prstGeom prst="roundRect">
            <a:avLst>
              <a:gd name="adj" fmla="val 31386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Terdapat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menyimpang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Allah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hingga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terjebak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gejala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sosial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152400" y="2209800"/>
            <a:ext cx="533400" cy="1066800"/>
          </a:xfrm>
          <a:prstGeom prst="star12">
            <a:avLst>
              <a:gd name="adj" fmla="val 19165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12-Point Star 19"/>
          <p:cNvSpPr/>
          <p:nvPr/>
        </p:nvSpPr>
        <p:spPr>
          <a:xfrm>
            <a:off x="228600" y="3886200"/>
            <a:ext cx="533400" cy="1066800"/>
          </a:xfrm>
          <a:prstGeom prst="star12">
            <a:avLst>
              <a:gd name="adj" fmla="val 19165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4" y="381000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Dinasihati</a:t>
            </a:r>
            <a:r>
              <a:rPr lang="en-US" sz="32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1447800"/>
            <a:ext cx="8229600" cy="1371600"/>
          </a:xfrm>
          <a:prstGeom prst="round2DiagRect">
            <a:avLst>
              <a:gd name="adj1" fmla="val 22172"/>
              <a:gd name="adj2" fmla="val 24573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Berpegang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teguhlah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sepertimana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silam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52400" y="3048000"/>
            <a:ext cx="8701118" cy="1524000"/>
          </a:xfrm>
          <a:prstGeom prst="round2DiagRect">
            <a:avLst>
              <a:gd name="adj1" fmla="val 11351"/>
              <a:gd name="adj2" fmla="val 21094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Bertanggungjawablah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mempastikan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beriltizam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" y="4876800"/>
            <a:ext cx="8305800" cy="1447800"/>
          </a:xfrm>
          <a:prstGeom prst="round2DiagRect">
            <a:avLst>
              <a:gd name="adj1" fmla="val 15611"/>
              <a:gd name="adj2" fmla="val 24573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Bertanggungjawab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mempertahankan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dicerobohi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-mush Islam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46" y="411480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gambar\gunung berapi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-364375" y="1093109"/>
            <a:ext cx="9829800" cy="5286388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572560" cy="1569660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سَيِّدِنَا وَحَبِيْبِنَا وَمَوْلاَنَا مُحَمَّدٍ وَعَلَى آلِهِ وَصَحْبِهِ وَأَتْبَاعِهِ إِلَى يَوْمِ يُبْعَثُوْنَ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3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04800" y="990600"/>
            <a:ext cx="84581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304800" y="914400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05888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6562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93579"/>
            <a:ext cx="9144000" cy="1754326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يَآأَيُّهَا النَّاس، اتَّقُوْا اللهَ وَأَطِيْعُوْهُ، لَعَلَّكُمْ تُفْلِحُوْنَ فِيْ الدُّنْيَا، وَتَفُوْزُوْنَ بِالْجَنَّةِ فِي الآخِرَةِ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moga-moga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4800600"/>
            <a:ext cx="7467600" cy="1524000"/>
          </a:xfrm>
          <a:prstGeom prst="roundRect">
            <a:avLst>
              <a:gd name="adj" fmla="val 3837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2550605">
            <a:off x="6188866" y="3425890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895600"/>
            <a:ext cx="7010400" cy="1524000"/>
          </a:xfrm>
          <a:prstGeom prst="roundRect">
            <a:avLst>
              <a:gd name="adj" fmla="val 7455"/>
            </a:avLst>
          </a:prstGeom>
          <a:solidFill>
            <a:srgbClr val="FF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menjauhi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 rot="19049395" flipH="1">
            <a:off x="92866" y="1444691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295400"/>
            <a:ext cx="6172200" cy="1371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Bertakwalah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Khutbah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Hari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Ini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…..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962400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23888"/>
            <a:r>
              <a:rPr 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Cooper Black" pitchFamily="18" charset="0"/>
              </a:rPr>
              <a:t>HARAPAN DAN CABARAN</a:t>
            </a:r>
            <a:endParaRPr lang="en-US" sz="4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4695110"/>
            <a:ext cx="4800600" cy="646331"/>
          </a:xfrm>
          <a:prstGeom prst="rect">
            <a:avLst/>
          </a:prstGeom>
          <a:gradFill flip="none" rotWithShape="1">
            <a:gsLst>
              <a:gs pos="95000">
                <a:schemeClr val="bg1">
                  <a:shade val="30000"/>
                  <a:satMod val="115000"/>
                  <a:alpha val="14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188913"/>
            <a:r>
              <a:rPr lang="en-US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4 MUHARRAM, 14321 / 10 DISEMBER, 2010</a:t>
            </a:r>
          </a:p>
          <a:p>
            <a:pPr marL="188913"/>
            <a:r>
              <a:rPr lang="en-US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haroni" pitchFamily="2" charset="-79"/>
              </a:rPr>
              <a:t>http ://e-khutbah.terengganu.gov.my</a:t>
            </a:r>
            <a:endParaRPr lang="en-US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2971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352800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23888"/>
            <a:r>
              <a:rPr lang="en-US" sz="4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TAHUN BARU 1432 HIJRAH :</a:t>
            </a:r>
            <a:endParaRPr lang="en-US" sz="44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awal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tahun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1432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Hijriah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505200"/>
            <a:ext cx="8077200" cy="22860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algn="ctr">
              <a:defRPr/>
            </a:pP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kedudukan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diamalkan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gangguan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447800"/>
            <a:ext cx="3505200" cy="990600"/>
          </a:xfrm>
          <a:prstGeom prst="roundRect">
            <a:avLst>
              <a:gd name="adj" fmla="val 11364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0306503">
            <a:off x="3539481" y="2439351"/>
            <a:ext cx="1066800" cy="12192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30" y="360402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Kesinambungan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Dari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HijraturRasul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2819400"/>
            <a:ext cx="7924800" cy="10668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jadikan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di”tamkin”kan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(</a:t>
            </a:r>
            <a:r>
              <a:rPr lang="en-US" sz="2600" i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ditegakkan</a:t>
            </a:r>
            <a:r>
              <a:rPr lang="en-US" sz="2600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4038600"/>
            <a:ext cx="8001000" cy="11430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Pengaruh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tersebar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luas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Semenanjung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Arab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4450" y="5334000"/>
            <a:ext cx="7948550" cy="12954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tersebar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sekitar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674M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bersamaan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58H / </a:t>
            </a:r>
          </a:p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47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selepas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wafat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-1181100" y="3771900"/>
            <a:ext cx="3810000" cy="381000"/>
          </a:xfrm>
          <a:prstGeom prst="bentConnector3">
            <a:avLst>
              <a:gd name="adj1" fmla="val 85844"/>
            </a:avLst>
          </a:prstGeom>
          <a:ln w="76200">
            <a:solidFill>
              <a:schemeClr val="bg1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-266700" y="3467100"/>
            <a:ext cx="2209800" cy="1524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914400" y="2286000"/>
            <a:ext cx="1143000" cy="6858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1000" y="1371600"/>
            <a:ext cx="6934200" cy="10668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peristiwa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Muhammad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9789</TotalTime>
  <Words>1799</Words>
  <Application>Microsoft Office PowerPoint</Application>
  <PresentationFormat>On-screen Show (4:3)</PresentationFormat>
  <Paragraphs>211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UZTAZ AIZI</cp:lastModifiedBy>
  <cp:revision>636</cp:revision>
  <dcterms:created xsi:type="dcterms:W3CDTF">2010-07-19T06:30:05Z</dcterms:created>
  <dcterms:modified xsi:type="dcterms:W3CDTF">2010-12-09T01:41:22Z</dcterms:modified>
</cp:coreProperties>
</file>